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3128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364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2670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4644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844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6902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60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4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4418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8538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7162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82321-ACBD-4303-8278-ACEB122F2B5C}" type="datetimeFigureOut">
              <a:rPr lang="es-CO" smtClean="0"/>
              <a:t>08/03/2012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5DAB3-8064-4908-992E-7E8FC1365D7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09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 rot="21407988">
            <a:off x="1445746" y="3160111"/>
            <a:ext cx="59046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dirty="0" smtClean="0">
                <a:latin typeface="Brush Script MT" pitchFamily="66" charset="0"/>
              </a:rPr>
              <a:t>Son datos en tablas relacionadas por el contenido de ciertas columnas</a:t>
            </a:r>
            <a:endParaRPr lang="es-CO" sz="4400" dirty="0">
              <a:latin typeface="Brush Script MT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63688" y="332656"/>
            <a:ext cx="483337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¿</a:t>
            </a:r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Que es modelo</a:t>
            </a:r>
          </a:p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Relacional?</a:t>
            </a:r>
            <a:endParaRPr lang="es-E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6355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8748901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915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1821017"/>
            <a:ext cx="720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>
                <a:latin typeface="Brush Script MT" pitchFamily="66" charset="0"/>
              </a:rPr>
              <a:t>Este modelo utiliza arboles para la </a:t>
            </a:r>
            <a:r>
              <a:rPr lang="es-ES" sz="2800" dirty="0" smtClean="0">
                <a:latin typeface="Brush Script MT" pitchFamily="66" charset="0"/>
              </a:rPr>
              <a:t>representación lógica </a:t>
            </a:r>
            <a:r>
              <a:rPr lang="es-ES" sz="2800" dirty="0">
                <a:latin typeface="Brush Script MT" pitchFamily="66" charset="0"/>
              </a:rPr>
              <a:t>de los datos. Este </a:t>
            </a:r>
            <a:r>
              <a:rPr lang="es-ES" sz="2800" dirty="0" smtClean="0">
                <a:latin typeface="Brush Script MT" pitchFamily="66" charset="0"/>
              </a:rPr>
              <a:t>árbol </a:t>
            </a:r>
            <a:r>
              <a:rPr lang="es-ES" sz="2800" dirty="0">
                <a:latin typeface="Brush Script MT" pitchFamily="66" charset="0"/>
              </a:rPr>
              <a:t>esta compuesto de unos elementos llamados nodos. El nivel mas alto del </a:t>
            </a:r>
            <a:r>
              <a:rPr lang="es-ES" sz="2800" dirty="0" smtClean="0">
                <a:latin typeface="Brush Script MT" pitchFamily="66" charset="0"/>
              </a:rPr>
              <a:t>árbol </a:t>
            </a:r>
            <a:r>
              <a:rPr lang="es-ES" sz="2800" dirty="0">
                <a:latin typeface="Brush Script MT" pitchFamily="66" charset="0"/>
              </a:rPr>
              <a:t>se denomina </a:t>
            </a:r>
            <a:r>
              <a:rPr lang="es-ES" sz="2800" dirty="0" smtClean="0">
                <a:latin typeface="Brush Script MT" pitchFamily="66" charset="0"/>
              </a:rPr>
              <a:t>raíz. </a:t>
            </a:r>
            <a:r>
              <a:rPr lang="es-ES" sz="2800" dirty="0">
                <a:latin typeface="Brush Script MT" pitchFamily="66" charset="0"/>
              </a:rPr>
              <a:t>Cada nodo representa un registro con sus correspondientes campos.</a:t>
            </a:r>
            <a:endParaRPr lang="es-CO" sz="2800" dirty="0">
              <a:latin typeface="Brush Script MT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469" y="4046113"/>
            <a:ext cx="3881028" cy="2562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1619672" y="620688"/>
            <a:ext cx="55420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Modelo Jerárquico</a:t>
            </a:r>
            <a:endParaRPr lang="es-E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031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51720" y="332656"/>
            <a:ext cx="45475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Modelo En Red</a:t>
            </a:r>
            <a:endParaRPr lang="es-E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43608" y="1556792"/>
            <a:ext cx="67687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>
                <a:latin typeface="Brush Script MT" pitchFamily="66" charset="0"/>
              </a:rPr>
              <a:t>En este modelo solo se pueden representar como nodo y sus relaciones son las líneas que los unen. En esta estructura cualquier componente puede relacionarse con cualquier otro. A diferencia del modelo jerárquico, en este modelo, un hijo puede tener varios padres.</a:t>
            </a:r>
            <a:endParaRPr lang="es-CO" sz="2800" dirty="0">
              <a:latin typeface="Brush Script MT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803561"/>
            <a:ext cx="4392488" cy="25386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9127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933056"/>
            <a:ext cx="3970412" cy="2151963"/>
          </a:xfrm>
          <a:prstGeom prst="round2DiagRect">
            <a:avLst>
              <a:gd name="adj1" fmla="val 16667"/>
              <a:gd name="adj2" fmla="val 0"/>
            </a:avLst>
          </a:prstGeom>
          <a:ln w="9525">
            <a:solidFill>
              <a:srgbClr val="9900CC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467544" y="1954916"/>
            <a:ext cx="40324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>
                <a:latin typeface="Brush Script MT" pitchFamily="66" charset="0"/>
              </a:rPr>
              <a:t>Este modelo es el más utilizado actualmente ya que utiliza tablas bidimensionales para la representación lógica de los datos y sus relaciones.</a:t>
            </a:r>
            <a:endParaRPr lang="es-CO" sz="2800" dirty="0">
              <a:latin typeface="Brush Script MT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979712" y="476672"/>
            <a:ext cx="55349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Modelo Relacional</a:t>
            </a:r>
            <a:endParaRPr lang="es-E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236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11560" y="2492896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>
                <a:latin typeface="Brush Script MT" pitchFamily="66" charset="0"/>
              </a:rPr>
              <a:t>Los modelos lógicos basados en registros se utilizan para describir los datos en los modelos conceptual y físico. A diferencia de los modelos lógicos basados en objetos, se usan  para especificar la estructura lógica global de la BD y para proporcionar una descripción a nivel más alto de la implementación.</a:t>
            </a:r>
            <a:endParaRPr lang="es-CO" sz="3200" dirty="0">
              <a:latin typeface="Brush Script MT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87838" y="476672"/>
            <a:ext cx="73595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Modelo Lógicos Basados </a:t>
            </a:r>
          </a:p>
          <a:p>
            <a:pPr algn="ctr"/>
            <a:r>
              <a:rPr lang="es-E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En Registro</a:t>
            </a:r>
            <a:endParaRPr lang="es-E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3011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291778" y="430640"/>
            <a:ext cx="6304558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4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Sandra Milena Pamplona </a:t>
            </a:r>
          </a:p>
          <a:p>
            <a:pPr algn="ctr"/>
            <a:r>
              <a:rPr lang="es-E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Alexandra Ardila </a:t>
            </a:r>
          </a:p>
          <a:p>
            <a:pPr algn="ctr"/>
            <a:endParaRPr lang="es-ES" sz="4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es-E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11º2</a:t>
            </a:r>
          </a:p>
          <a:p>
            <a:pPr algn="ctr"/>
            <a:endParaRPr lang="es-ES" sz="4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es-E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Gloria </a:t>
            </a:r>
          </a:p>
          <a:p>
            <a:pPr algn="ctr"/>
            <a:endParaRPr lang="es-ES" sz="44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es-ES" sz="4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Iegamar</a:t>
            </a:r>
          </a:p>
          <a:p>
            <a:pPr algn="ctr"/>
            <a:r>
              <a:rPr lang="es-ES" sz="4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2012</a:t>
            </a:r>
            <a:endParaRPr lang="es-ES" sz="4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88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204</Words>
  <Application>Microsoft Office PowerPoint</Application>
  <PresentationFormat>Presentación en pantalla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5</cp:revision>
  <dcterms:created xsi:type="dcterms:W3CDTF">2012-03-08T13:41:13Z</dcterms:created>
  <dcterms:modified xsi:type="dcterms:W3CDTF">2012-03-08T15:27:28Z</dcterms:modified>
</cp:coreProperties>
</file>